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20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86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29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2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4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9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3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2A0A9-E7EA-448A-B495-7E4CF3B4B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15741"/>
            <a:ext cx="12192000" cy="2426517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сбор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самоуправления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«Горящие сердца»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1F5921-6DCB-4EE1-8CFC-8E5FE01E9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61" b="92222" l="7917" r="90833">
                        <a14:foregroundMark x1="7917" y1="49028" x2="7917" y2="49028"/>
                        <a14:foregroundMark x1="46389" y1="8472" x2="46389" y2="8472"/>
                        <a14:foregroundMark x1="91111" y1="52083" x2="91111" y2="52083"/>
                        <a14:foregroundMark x1="45972" y1="92361" x2="45972" y2="92361"/>
                        <a14:foregroundMark x1="50278" y1="7361" x2="50278" y2="7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138"/>
            <a:ext cx="1628862" cy="16288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3CD5FA-7432-4D9E-B85A-8EEF6F521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12" b="93678" l="8114" r="93151">
                        <a14:foregroundMark x1="10959" y1="28978" x2="19916" y2="17808"/>
                        <a14:foregroundMark x1="19916" y1="17808" x2="32034" y2="10116"/>
                        <a14:foregroundMark x1="32034" y1="10116" x2="45732" y2="6322"/>
                        <a14:foregroundMark x1="45732" y1="6322" x2="59536" y2="6955"/>
                        <a14:foregroundMark x1="59536" y1="6955" x2="72603" y2="12118"/>
                        <a14:foregroundMark x1="72603" y1="12118" x2="83562" y2="21180"/>
                        <a14:foregroundMark x1="93133" y1="44152" x2="94626" y2="47734"/>
                        <a14:foregroundMark x1="92738" y1="43203" x2="93133" y2="44152"/>
                        <a14:foregroundMark x1="83562" y1="21180" x2="92738" y2="43203"/>
                        <a14:foregroundMark x1="93660" y1="57323" x2="93151" y2="62381"/>
                        <a14:foregroundMark x1="93947" y1="54478" x2="93660" y2="57323"/>
                        <a14:foregroundMark x1="94541" y1="48577" x2="93947" y2="54478"/>
                        <a14:foregroundMark x1="94626" y1="47734" x2="94541" y2="48577"/>
                        <a14:foregroundMark x1="93003" y1="62698" x2="88725" y2="71865"/>
                        <a14:foregroundMark x1="93151" y1="62381" x2="93003" y2="62698"/>
                        <a14:foregroundMark x1="72287" y1="87566" x2="67123" y2="88936"/>
                        <a14:foregroundMark x1="53741" y1="93678" x2="54057" y2="93678"/>
                        <a14:foregroundMark x1="50790" y1="93467" x2="51528" y2="93045"/>
                        <a14:foregroundMark x1="8219" y1="53319" x2="8219" y2="52160"/>
                        <a14:foregroundMark x1="47840" y1="6322" x2="47840" y2="6322"/>
                        <a14:foregroundMark x1="56059" y1="6112" x2="56059" y2="6112"/>
                        <a14:foregroundMark x1="44257" y1="6322" x2="44257" y2="6322"/>
                        <a14:foregroundMark x1="43519" y1="6428" x2="43519" y2="6428"/>
                        <a14:backgroundMark x1="94204" y1="43203" x2="94204" y2="43203"/>
                        <a14:backgroundMark x1="94204" y1="44152" x2="94204" y2="44152"/>
                        <a14:backgroundMark x1="94837" y1="48577" x2="94837" y2="48577"/>
                        <a14:backgroundMark x1="94626" y1="54478" x2="94626" y2="54478"/>
                        <a14:backgroundMark x1="94204" y1="57323" x2="94204" y2="57323"/>
                        <a14:backgroundMark x1="93678" y1="62592" x2="93678" y2="62592"/>
                        <a14:backgroundMark x1="93467" y1="62698" x2="93467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94" y="5229138"/>
            <a:ext cx="1628862" cy="15797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351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8CA54-8D07-4391-8322-849C9C49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62792"/>
            <a:ext cx="8194801" cy="13208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совета самоуправления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905EB31-012A-471F-AB24-4ED519F9BC2A}"/>
              </a:ext>
            </a:extLst>
          </p:cNvPr>
          <p:cNvSpPr/>
          <p:nvPr/>
        </p:nvSpPr>
        <p:spPr>
          <a:xfrm>
            <a:off x="677334" y="1468073"/>
            <a:ext cx="2642532" cy="231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1EBAA5E-ADBF-47A4-B779-CE98FB13C9C1}"/>
              </a:ext>
            </a:extLst>
          </p:cNvPr>
          <p:cNvSpPr/>
          <p:nvPr/>
        </p:nvSpPr>
        <p:spPr>
          <a:xfrm>
            <a:off x="6229602" y="4079846"/>
            <a:ext cx="2642532" cy="231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Пресс-центр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65002BF-D130-4659-91EF-20D69A6C9D61}"/>
              </a:ext>
            </a:extLst>
          </p:cNvPr>
          <p:cNvSpPr/>
          <p:nvPr/>
        </p:nvSpPr>
        <p:spPr>
          <a:xfrm>
            <a:off x="3453468" y="4079846"/>
            <a:ext cx="2642532" cy="231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0BF5A25-4E1D-4A88-AF2E-70A249E58B12}"/>
              </a:ext>
            </a:extLst>
          </p:cNvPr>
          <p:cNvSpPr/>
          <p:nvPr/>
        </p:nvSpPr>
        <p:spPr>
          <a:xfrm>
            <a:off x="677334" y="4079846"/>
            <a:ext cx="2642532" cy="231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просвещение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34E3D0E-7195-4759-BED3-D4BEC4FD8F28}"/>
              </a:ext>
            </a:extLst>
          </p:cNvPr>
          <p:cNvSpPr/>
          <p:nvPr/>
        </p:nvSpPr>
        <p:spPr>
          <a:xfrm>
            <a:off x="6229604" y="1467607"/>
            <a:ext cx="2642532" cy="231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досуг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6063253-2706-4F64-9C66-4C10B256EA87}"/>
              </a:ext>
            </a:extLst>
          </p:cNvPr>
          <p:cNvSpPr/>
          <p:nvPr/>
        </p:nvSpPr>
        <p:spPr>
          <a:xfrm>
            <a:off x="3453469" y="1467607"/>
            <a:ext cx="2642532" cy="231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406814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442B5-9C2C-4736-B5BC-4FDA0B3D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610725" cy="13208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Кандидатам необходимо заполнить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визитную карточку до 15 сентября и прислать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ЛС во ВКонтакте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A60E6CA-652D-428A-BCDD-F2DF1D311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62" y="2330450"/>
            <a:ext cx="4318000" cy="4318000"/>
          </a:xfrm>
        </p:spPr>
      </p:pic>
    </p:spTree>
    <p:extLst>
      <p:ext uri="{BB962C8B-B14F-4D97-AF65-F5344CB8AC3E}">
        <p14:creationId xmlns:p14="http://schemas.microsoft.com/office/powerpoint/2010/main" val="32724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66E8E-52E2-4E92-B46E-83B13146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AA6F65-4152-4D18-AE0D-96AE4EF4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239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13EDF-290C-4D7B-9C6A-817A6EDE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20" y="476250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День Здоровья 2023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426BF3C-EF8E-423D-A5C4-70FFB6A87366}"/>
              </a:ext>
            </a:extLst>
          </p:cNvPr>
          <p:cNvSpPr/>
          <p:nvPr/>
        </p:nvSpPr>
        <p:spPr>
          <a:xfrm>
            <a:off x="782108" y="1468072"/>
            <a:ext cx="2713567" cy="2464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викторина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1606598-B8B1-42F9-B178-E4148BD155B6}"/>
              </a:ext>
            </a:extLst>
          </p:cNvPr>
          <p:cNvSpPr/>
          <p:nvPr/>
        </p:nvSpPr>
        <p:spPr>
          <a:xfrm>
            <a:off x="3765230" y="4082644"/>
            <a:ext cx="2678049" cy="2464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9275B36-02A6-4BBB-9ED7-88ADBC4704C6}"/>
              </a:ext>
            </a:extLst>
          </p:cNvPr>
          <p:cNvSpPr/>
          <p:nvPr/>
        </p:nvSpPr>
        <p:spPr>
          <a:xfrm>
            <a:off x="6783870" y="4082644"/>
            <a:ext cx="2678049" cy="2464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Узелок на память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985571A-82E9-44A3-B5DE-1CB72E1381AA}"/>
              </a:ext>
            </a:extLst>
          </p:cNvPr>
          <p:cNvSpPr/>
          <p:nvPr/>
        </p:nvSpPr>
        <p:spPr>
          <a:xfrm>
            <a:off x="3747472" y="1468072"/>
            <a:ext cx="2713566" cy="2464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станция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80CB39C-9DFA-4F17-B1F8-1CB8C5C92B67}"/>
              </a:ext>
            </a:extLst>
          </p:cNvPr>
          <p:cNvSpPr/>
          <p:nvPr/>
        </p:nvSpPr>
        <p:spPr>
          <a:xfrm>
            <a:off x="6783870" y="1468072"/>
            <a:ext cx="2741929" cy="2464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зарядку становись!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C2894ED-B733-4C43-AEA2-9829828C9BC5}"/>
              </a:ext>
            </a:extLst>
          </p:cNvPr>
          <p:cNvSpPr/>
          <p:nvPr/>
        </p:nvSpPr>
        <p:spPr>
          <a:xfrm>
            <a:off x="782107" y="4082644"/>
            <a:ext cx="2713567" cy="2464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лес!</a:t>
            </a:r>
          </a:p>
        </p:txBody>
      </p:sp>
    </p:spTree>
    <p:extLst>
      <p:ext uri="{BB962C8B-B14F-4D97-AF65-F5344CB8AC3E}">
        <p14:creationId xmlns:p14="http://schemas.microsoft.com/office/powerpoint/2010/main" val="282978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E1A29-213E-4D8C-ABBE-5035B8EE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Фестиваль «Свободный воздух» состоится 8 сентября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5D6888-AEE4-4860-83B7-A3043B503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31" y="1930400"/>
            <a:ext cx="6611273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2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D11BC-6F7D-4946-A621-2750F5A0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Беседа совета самоуправления во ВКонтакте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AFACA7-3309-4A9E-BBF5-EC258CD22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99" y="1930400"/>
            <a:ext cx="4554537" cy="4554537"/>
          </a:xfrm>
        </p:spPr>
      </p:pic>
    </p:spTree>
    <p:extLst>
      <p:ext uri="{BB962C8B-B14F-4D97-AF65-F5344CB8AC3E}">
        <p14:creationId xmlns:p14="http://schemas.microsoft.com/office/powerpoint/2010/main" val="17708977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81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Первый сбор совета самоуправления «Горящие сердца»</vt:lpstr>
      <vt:lpstr>1. Структура совета самоуправления </vt:lpstr>
      <vt:lpstr>2. Кандидатам необходимо заполнить  визитную карточку до 15 сентября и прислать  в ЛС во ВКонтакте</vt:lpstr>
      <vt:lpstr>Презентация PowerPoint</vt:lpstr>
      <vt:lpstr>3. День Здоровья 2023</vt:lpstr>
      <vt:lpstr>4. Фестиваль «Свободный воздух» состоится 8 сентября </vt:lpstr>
      <vt:lpstr>Беседа совета самоуправления во ВКонтакте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сбор совета самоуправления «Горящие сердца»</dc:title>
  <dc:creator>Tomath _</dc:creator>
  <cp:lastModifiedBy>Tomath _</cp:lastModifiedBy>
  <cp:revision>1</cp:revision>
  <dcterms:created xsi:type="dcterms:W3CDTF">2023-09-02T04:31:53Z</dcterms:created>
  <dcterms:modified xsi:type="dcterms:W3CDTF">2023-09-02T04:59:51Z</dcterms:modified>
</cp:coreProperties>
</file>